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273" r:id="rId63"/>
    <p:sldId id="274" r:id="rId6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-2664" y="-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73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9562232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Rot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+mj-lt"/>
                <a:ea typeface="+mj-ea"/>
                <a:cs typeface="+mj-cs"/>
              </a:rPr>
              <a:t>瑞文推理测验</a:t>
            </a:r>
          </a:p>
        </p:txBody>
      </p:sp>
      <p:sp>
        <p:nvSpPr>
          <p:cNvPr id="3074" name="Rectangle 6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</a:t>
            </a:fld>
            <a:endParaRPr lang="en-US" altLang="zh-CN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10</a:t>
            </a:fld>
            <a:endParaRPr lang="en-US" altLang="zh-CN" sz="1400" dirty="0"/>
          </a:p>
        </p:txBody>
      </p:sp>
      <p:pic>
        <p:nvPicPr>
          <p:cNvPr id="1229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6400"/>
            <a:ext cx="6324600" cy="5973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11</a:t>
            </a:fld>
            <a:endParaRPr lang="en-US" altLang="zh-CN" sz="1400" dirty="0"/>
          </a:p>
        </p:txBody>
      </p:sp>
      <p:pic>
        <p:nvPicPr>
          <p:cNvPr id="1331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76238"/>
            <a:ext cx="6553200" cy="610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endParaRPr lang="zh-CN" altLang="zh-CN" dirty="0"/>
          </a:p>
        </p:txBody>
      </p:sp>
      <p:sp>
        <p:nvSpPr>
          <p:cNvPr id="14340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endParaRPr lang="zh-CN" altLang="zh-CN" dirty="0"/>
          </a:p>
        </p:txBody>
      </p:sp>
      <p:sp>
        <p:nvSpPr>
          <p:cNvPr id="1433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12</a:t>
            </a:fld>
            <a:endParaRPr lang="en-US" altLang="zh-CN" sz="1400" dirty="0"/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2425"/>
            <a:ext cx="6172200" cy="6078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13</a:t>
            </a:fld>
            <a:endParaRPr lang="en-US" altLang="zh-CN" sz="1400" dirty="0"/>
          </a:p>
        </p:txBody>
      </p:sp>
      <p:pic>
        <p:nvPicPr>
          <p:cNvPr id="1536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2888"/>
            <a:ext cx="6324600" cy="6296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14</a:t>
            </a:fld>
            <a:endParaRPr lang="en-US" altLang="zh-CN" sz="1400" dirty="0"/>
          </a:p>
        </p:txBody>
      </p:sp>
      <p:pic>
        <p:nvPicPr>
          <p:cNvPr id="1638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23875"/>
            <a:ext cx="6477000" cy="5878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endParaRPr lang="zh-CN" altLang="zh-CN" dirty="0"/>
          </a:p>
        </p:txBody>
      </p:sp>
      <p:sp>
        <p:nvSpPr>
          <p:cNvPr id="17412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endParaRPr lang="zh-CN" altLang="zh-CN" dirty="0"/>
          </a:p>
        </p:txBody>
      </p:sp>
      <p:sp>
        <p:nvSpPr>
          <p:cNvPr id="1741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15</a:t>
            </a:fld>
            <a:endParaRPr lang="en-US" altLang="zh-CN" sz="1400" dirty="0"/>
          </a:p>
        </p:txBody>
      </p:sp>
      <p:pic>
        <p:nvPicPr>
          <p:cNvPr id="1741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95313"/>
            <a:ext cx="7162800" cy="579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16</a:t>
            </a:fld>
            <a:endParaRPr lang="en-US" altLang="zh-CN" sz="1400" dirty="0"/>
          </a:p>
        </p:txBody>
      </p:sp>
      <p:pic>
        <p:nvPicPr>
          <p:cNvPr id="1843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9563"/>
            <a:ext cx="6553200" cy="609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17</a:t>
            </a:fld>
            <a:endParaRPr lang="en-US" altLang="zh-CN" sz="1400" dirty="0"/>
          </a:p>
        </p:txBody>
      </p:sp>
      <p:pic>
        <p:nvPicPr>
          <p:cNvPr id="1946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9600"/>
            <a:ext cx="6310313" cy="538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18</a:t>
            </a:fld>
            <a:endParaRPr lang="en-US" altLang="zh-CN" sz="1400" dirty="0"/>
          </a:p>
        </p:txBody>
      </p:sp>
      <p:pic>
        <p:nvPicPr>
          <p:cNvPr id="2048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96900"/>
            <a:ext cx="6934200" cy="5726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19</a:t>
            </a:fld>
            <a:endParaRPr lang="en-US" altLang="zh-CN" sz="1400" dirty="0"/>
          </a:p>
        </p:txBody>
      </p:sp>
      <p:pic>
        <p:nvPicPr>
          <p:cNvPr id="2150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85788"/>
            <a:ext cx="7010400" cy="5945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</a:t>
            </a:fld>
            <a:endParaRPr lang="en-US" altLang="zh-CN" sz="1400" dirty="0"/>
          </a:p>
        </p:txBody>
      </p:sp>
      <p:pic>
        <p:nvPicPr>
          <p:cNvPr id="410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8600"/>
            <a:ext cx="6781800" cy="619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20</a:t>
            </a:fld>
            <a:endParaRPr lang="en-US" altLang="zh-CN" sz="1400" dirty="0"/>
          </a:p>
        </p:txBody>
      </p:sp>
      <p:pic>
        <p:nvPicPr>
          <p:cNvPr id="2253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04838"/>
            <a:ext cx="6019800" cy="5721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21</a:t>
            </a:fld>
            <a:endParaRPr lang="en-US" altLang="zh-CN" sz="1400" dirty="0"/>
          </a:p>
        </p:txBody>
      </p:sp>
      <p:pic>
        <p:nvPicPr>
          <p:cNvPr id="2355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5938"/>
            <a:ext cx="6934200" cy="6024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22</a:t>
            </a:fld>
            <a:endParaRPr lang="en-US" altLang="zh-CN" sz="1400" dirty="0"/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12738"/>
            <a:ext cx="6400800" cy="6088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23</a:t>
            </a:fld>
            <a:endParaRPr lang="en-US" altLang="zh-CN" sz="1400" dirty="0"/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28638"/>
            <a:ext cx="6477000" cy="5868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24</a:t>
            </a:fld>
            <a:endParaRPr lang="en-US" altLang="zh-CN" sz="1400" dirty="0"/>
          </a:p>
        </p:txBody>
      </p:sp>
      <p:pic>
        <p:nvPicPr>
          <p:cNvPr id="2662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33400"/>
            <a:ext cx="6705600" cy="598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25</a:t>
            </a:fld>
            <a:endParaRPr lang="en-US" altLang="zh-CN" sz="1400" dirty="0"/>
          </a:p>
        </p:txBody>
      </p:sp>
      <p:pic>
        <p:nvPicPr>
          <p:cNvPr id="2765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1000"/>
            <a:ext cx="6477000" cy="6169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26</a:t>
            </a:fld>
            <a:endParaRPr lang="en-US" altLang="zh-CN" sz="1400" dirty="0"/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086600" cy="619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27</a:t>
            </a:fld>
            <a:endParaRPr lang="en-US" altLang="zh-CN" sz="1400" dirty="0"/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1000"/>
            <a:ext cx="6705600" cy="6167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28</a:t>
            </a:fld>
            <a:endParaRPr lang="en-US" altLang="zh-CN" sz="1400" dirty="0"/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"/>
            <a:ext cx="6400800" cy="6151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29</a:t>
            </a:fld>
            <a:endParaRPr lang="en-US" altLang="zh-CN" sz="1400" dirty="0"/>
          </a:p>
        </p:txBody>
      </p:sp>
      <p:pic>
        <p:nvPicPr>
          <p:cNvPr id="3174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6400"/>
            <a:ext cx="6477000" cy="597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</a:t>
            </a:fld>
            <a:endParaRPr lang="en-US" altLang="zh-CN" sz="1400" dirty="0"/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1350"/>
            <a:ext cx="7924800" cy="5684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30</a:t>
            </a:fld>
            <a:endParaRPr lang="en-US" altLang="zh-CN" sz="1400" dirty="0"/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4175"/>
            <a:ext cx="7162800" cy="6089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31</a:t>
            </a:fld>
            <a:endParaRPr lang="en-US" altLang="zh-CN" sz="1400" dirty="0"/>
          </a:p>
        </p:txBody>
      </p:sp>
      <p:pic>
        <p:nvPicPr>
          <p:cNvPr id="3379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1000"/>
            <a:ext cx="7010400" cy="6115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32</a:t>
            </a:fld>
            <a:endParaRPr lang="en-US" altLang="zh-CN" sz="1400" dirty="0"/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1000"/>
            <a:ext cx="7162800" cy="618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33</a:t>
            </a:fld>
            <a:endParaRPr lang="en-US" altLang="zh-CN" sz="1400" dirty="0"/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"/>
            <a:ext cx="6705600" cy="6135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34</a:t>
            </a:fld>
            <a:endParaRPr lang="en-US" altLang="zh-CN" sz="1400" dirty="0"/>
          </a:p>
        </p:txBody>
      </p:sp>
      <p:pic>
        <p:nvPicPr>
          <p:cNvPr id="3686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467600" cy="6138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35</a:t>
            </a:fld>
            <a:endParaRPr lang="en-US" altLang="zh-CN" sz="1400" dirty="0"/>
          </a:p>
        </p:txBody>
      </p:sp>
      <p:pic>
        <p:nvPicPr>
          <p:cNvPr id="3789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"/>
            <a:ext cx="7772400" cy="6259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36</a:t>
            </a:fld>
            <a:endParaRPr lang="en-US" altLang="zh-CN" sz="1400" dirty="0"/>
          </a:p>
        </p:txBody>
      </p:sp>
      <p:pic>
        <p:nvPicPr>
          <p:cNvPr id="3891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6781800" cy="612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37</a:t>
            </a:fld>
            <a:endParaRPr lang="en-US" altLang="zh-CN" sz="1400" dirty="0"/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1000"/>
            <a:ext cx="6934200" cy="5992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38</a:t>
            </a:fld>
            <a:endParaRPr lang="en-US" altLang="zh-CN" sz="1400" dirty="0"/>
          </a:p>
        </p:txBody>
      </p:sp>
      <p:pic>
        <p:nvPicPr>
          <p:cNvPr id="4096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620000" cy="6053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39</a:t>
            </a:fld>
            <a:endParaRPr lang="en-US" altLang="zh-CN" sz="1400" dirty="0"/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1000"/>
            <a:ext cx="6858000" cy="6029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</a:t>
            </a:fld>
            <a:endParaRPr lang="en-US" altLang="zh-CN" sz="1400" dirty="0"/>
          </a:p>
        </p:txBody>
      </p:sp>
      <p:pic>
        <p:nvPicPr>
          <p:cNvPr id="614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5263"/>
            <a:ext cx="6629400" cy="6251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40</a:t>
            </a:fld>
            <a:endParaRPr lang="en-US" altLang="zh-CN" sz="1400" dirty="0"/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200"/>
            <a:ext cx="7086600" cy="605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41</a:t>
            </a:fld>
            <a:endParaRPr lang="en-US" altLang="zh-CN" sz="1400" dirty="0"/>
          </a:p>
        </p:txBody>
      </p:sp>
      <p:pic>
        <p:nvPicPr>
          <p:cNvPr id="4403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200"/>
            <a:ext cx="7010400" cy="6024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42</a:t>
            </a:fld>
            <a:endParaRPr lang="en-US" altLang="zh-CN" sz="1400" dirty="0"/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1000"/>
            <a:ext cx="7162800" cy="5986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43</a:t>
            </a:fld>
            <a:endParaRPr lang="en-US" altLang="zh-CN" sz="1400" dirty="0"/>
          </a:p>
        </p:txBody>
      </p:sp>
      <p:pic>
        <p:nvPicPr>
          <p:cNvPr id="4608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1000"/>
            <a:ext cx="7162800" cy="5980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44</a:t>
            </a:fld>
            <a:endParaRPr lang="en-US" altLang="zh-CN" sz="1400" dirty="0"/>
          </a:p>
        </p:txBody>
      </p:sp>
      <p:pic>
        <p:nvPicPr>
          <p:cNvPr id="4710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7200"/>
            <a:ext cx="6858000" cy="6091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45</a:t>
            </a:fld>
            <a:endParaRPr lang="en-US" altLang="zh-CN" sz="1400" dirty="0"/>
          </a:p>
        </p:txBody>
      </p:sp>
      <p:pic>
        <p:nvPicPr>
          <p:cNvPr id="4813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543800" cy="5932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46</a:t>
            </a:fld>
            <a:endParaRPr lang="en-US" altLang="zh-CN" sz="1400" dirty="0"/>
          </a:p>
        </p:txBody>
      </p:sp>
      <p:pic>
        <p:nvPicPr>
          <p:cNvPr id="4915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162800" cy="6176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47</a:t>
            </a:fld>
            <a:endParaRPr lang="en-US" altLang="zh-CN" sz="1400" dirty="0"/>
          </a:p>
        </p:txBody>
      </p:sp>
      <p:pic>
        <p:nvPicPr>
          <p:cNvPr id="5018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1000"/>
            <a:ext cx="6096000" cy="6003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48</a:t>
            </a:fld>
            <a:endParaRPr lang="en-US" altLang="zh-CN" sz="1400" dirty="0"/>
          </a:p>
        </p:txBody>
      </p:sp>
      <p:pic>
        <p:nvPicPr>
          <p:cNvPr id="5120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7239000" cy="5992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49</a:t>
            </a:fld>
            <a:endParaRPr lang="en-US" altLang="zh-CN" sz="1400" dirty="0"/>
          </a:p>
        </p:txBody>
      </p:sp>
      <p:pic>
        <p:nvPicPr>
          <p:cNvPr id="5222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7010400" cy="585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</a:t>
            </a:fld>
            <a:endParaRPr lang="en-US" altLang="zh-CN" sz="1400" dirty="0"/>
          </a:p>
        </p:txBody>
      </p:sp>
      <p:pic>
        <p:nvPicPr>
          <p:cNvPr id="717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93700"/>
            <a:ext cx="6324600" cy="6143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50</a:t>
            </a:fld>
            <a:endParaRPr lang="en-US" altLang="zh-CN" sz="1400" dirty="0"/>
          </a:p>
        </p:txBody>
      </p:sp>
      <p:pic>
        <p:nvPicPr>
          <p:cNvPr id="5325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934200" cy="606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51</a:t>
            </a:fld>
            <a:endParaRPr lang="en-US" altLang="zh-CN" sz="1400" dirty="0"/>
          </a:p>
        </p:txBody>
      </p:sp>
      <p:pic>
        <p:nvPicPr>
          <p:cNvPr id="5427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6705600" cy="5959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52</a:t>
            </a:fld>
            <a:endParaRPr lang="en-US" altLang="zh-CN" sz="1400" dirty="0"/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1000"/>
            <a:ext cx="6324600" cy="6081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53</a:t>
            </a:fld>
            <a:endParaRPr lang="en-US" altLang="zh-CN" sz="1400" dirty="0"/>
          </a:p>
        </p:txBody>
      </p:sp>
      <p:pic>
        <p:nvPicPr>
          <p:cNvPr id="5632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33400"/>
            <a:ext cx="6553200" cy="6037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54</a:t>
            </a:fld>
            <a:endParaRPr lang="en-US" altLang="zh-CN" sz="1400" dirty="0"/>
          </a:p>
        </p:txBody>
      </p:sp>
      <p:pic>
        <p:nvPicPr>
          <p:cNvPr id="5734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1000"/>
            <a:ext cx="6781800" cy="5891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55</a:t>
            </a:fld>
            <a:endParaRPr lang="en-US" altLang="zh-CN" sz="1400" dirty="0"/>
          </a:p>
        </p:txBody>
      </p:sp>
      <p:pic>
        <p:nvPicPr>
          <p:cNvPr id="5837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7200"/>
            <a:ext cx="6172200" cy="593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56</a:t>
            </a:fld>
            <a:endParaRPr lang="en-US" altLang="zh-CN" sz="1400" dirty="0"/>
          </a:p>
        </p:txBody>
      </p:sp>
      <p:pic>
        <p:nvPicPr>
          <p:cNvPr id="5939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6705600" cy="6145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57</a:t>
            </a:fld>
            <a:endParaRPr lang="en-US" altLang="zh-CN" sz="1400" dirty="0"/>
          </a:p>
        </p:txBody>
      </p:sp>
      <p:pic>
        <p:nvPicPr>
          <p:cNvPr id="6042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7162800" cy="605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58</a:t>
            </a:fld>
            <a:endParaRPr lang="en-US" altLang="zh-CN" sz="1400" dirty="0"/>
          </a:p>
        </p:txBody>
      </p:sp>
      <p:pic>
        <p:nvPicPr>
          <p:cNvPr id="6144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1000"/>
            <a:ext cx="6629400" cy="5900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59</a:t>
            </a:fld>
            <a:endParaRPr lang="en-US" altLang="zh-CN" sz="1400" dirty="0"/>
          </a:p>
        </p:txBody>
      </p:sp>
      <p:pic>
        <p:nvPicPr>
          <p:cNvPr id="6246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7010400" cy="6016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6</a:t>
            </a:fld>
            <a:endParaRPr lang="en-US" altLang="zh-CN" sz="1400" dirty="0"/>
          </a:p>
        </p:txBody>
      </p:sp>
      <p:pic>
        <p:nvPicPr>
          <p:cNvPr id="819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0188"/>
            <a:ext cx="6553200" cy="6251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60</a:t>
            </a:fld>
            <a:endParaRPr lang="en-US" altLang="zh-CN" sz="1400" dirty="0"/>
          </a:p>
        </p:txBody>
      </p:sp>
      <p:pic>
        <p:nvPicPr>
          <p:cNvPr id="6349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6705600" cy="5957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61</a:t>
            </a:fld>
            <a:endParaRPr lang="en-US" altLang="zh-CN" sz="1400" dirty="0"/>
          </a:p>
        </p:txBody>
      </p:sp>
      <p:pic>
        <p:nvPicPr>
          <p:cNvPr id="6451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09600"/>
            <a:ext cx="6324600" cy="5719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62</a:t>
            </a:fld>
            <a:endParaRPr lang="en-US" altLang="zh-CN" sz="1400" dirty="0"/>
          </a:p>
        </p:txBody>
      </p:sp>
      <p:pic>
        <p:nvPicPr>
          <p:cNvPr id="6554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6934200" cy="604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63</a:t>
            </a:fld>
            <a:endParaRPr lang="en-US" altLang="zh-CN" sz="1400" dirty="0"/>
          </a:p>
        </p:txBody>
      </p:sp>
      <p:pic>
        <p:nvPicPr>
          <p:cNvPr id="6656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"/>
            <a:ext cx="7010400" cy="6161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7</a:t>
            </a:fld>
            <a:endParaRPr lang="en-US" altLang="zh-CN" sz="1400" dirty="0"/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6713"/>
            <a:ext cx="6172200" cy="6049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8</a:t>
            </a:fld>
            <a:endParaRPr lang="en-US" altLang="zh-CN" sz="1400" dirty="0"/>
          </a:p>
        </p:txBody>
      </p:sp>
      <p:pic>
        <p:nvPicPr>
          <p:cNvPr id="1024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3863"/>
            <a:ext cx="6629400" cy="5942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9</a:t>
            </a:fld>
            <a:endParaRPr lang="en-US" altLang="zh-CN" sz="1400" dirty="0"/>
          </a:p>
        </p:txBody>
      </p:sp>
      <p:pic>
        <p:nvPicPr>
          <p:cNvPr id="1126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65125"/>
            <a:ext cx="6477000" cy="6056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</TotalTime>
  <Words>67</Words>
  <Application>Microsoft Office PowerPoint</Application>
  <PresentationFormat>全屏显示(4:3)</PresentationFormat>
  <Paragraphs>64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主管人员</vt:lpstr>
      <vt:lpstr>瑞文推理测验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lenovo</cp:lastModifiedBy>
  <cp:revision>64</cp:revision>
  <dcterms:created xsi:type="dcterms:W3CDTF">2018-11-22T05:52:18Z</dcterms:created>
  <dcterms:modified xsi:type="dcterms:W3CDTF">2018-11-22T05:58:03Z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2052-10.1.0.7521</vt:lpwstr>
  </property>
</Properties>
</file>